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9" r:id="rId35"/>
    <p:sldId id="290" r:id="rId36"/>
    <p:sldId id="288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3004800" cy="7315200"/>
  <p:notesSz cx="6858000" cy="9144000"/>
  <p:embeddedFontLst>
    <p:embeddedFont>
      <p:font typeface="Calibri" pitchFamily="34" charset="0"/>
      <p:regular r:id="rId55"/>
      <p:bold r:id="rId56"/>
      <p:italic r:id="rId57"/>
      <p:boldItalic r:id="rId58"/>
    </p:embeddedFont>
    <p:embeddedFont>
      <p:font typeface="DejaVu Serif" charset="0"/>
      <p:regular r:id="rId59"/>
    </p:embeddedFont>
    <p:embeddedFont>
      <p:font typeface="TT Hoves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81" d="100"/>
          <a:sy n="81" d="100"/>
        </p:scale>
        <p:origin x="-58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7062" y="5753866"/>
            <a:ext cx="49271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87062" y="3998756"/>
            <a:ext cx="4015138" cy="142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-188" dirty="0" smtClean="0">
                <a:solidFill>
                  <a:srgbClr val="FFFFFF"/>
                </a:solidFill>
                <a:latin typeface="TT Hoves"/>
              </a:rPr>
              <a:t>Hospital </a:t>
            </a:r>
            <a:endParaRPr lang="en-US" sz="4700" spc="-188" dirty="0">
              <a:solidFill>
                <a:srgbClr val="FFFFFF"/>
              </a:solidFill>
              <a:latin typeface="TT Hoves"/>
            </a:endParaRPr>
          </a:p>
          <a:p>
            <a:pPr>
              <a:lnSpc>
                <a:spcPts val="5640"/>
              </a:lnSpc>
            </a:pPr>
            <a:r>
              <a:rPr lang="en-US" sz="4700" spc="-188" dirty="0" smtClean="0">
                <a:solidFill>
                  <a:srgbClr val="FFFFFF"/>
                </a:solidFill>
                <a:latin typeface="TT Hoves"/>
              </a:rPr>
              <a:t>M</a:t>
            </a:r>
            <a:r>
              <a:rPr lang="en-US" sz="4700" spc="-188" dirty="0" smtClean="0">
                <a:solidFill>
                  <a:srgbClr val="FFFFFF"/>
                </a:solidFill>
                <a:latin typeface="TT Hoves"/>
              </a:rPr>
              <a:t>anagement</a:t>
            </a:r>
            <a:endParaRPr lang="en-US" sz="4700" spc="-188" dirty="0">
              <a:solidFill>
                <a:srgbClr val="FFFFFF"/>
              </a:solidFill>
              <a:latin typeface="TT Hove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4003" r="6389"/>
          <a:stretch>
            <a:fillRect/>
          </a:stretch>
        </p:blipFill>
        <p:spPr>
          <a:xfrm>
            <a:off x="6165514" y="731520"/>
            <a:ext cx="6114116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9400" y="1745096"/>
            <a:ext cx="3883508" cy="4291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12000" y="1798051"/>
            <a:ext cx="4171509" cy="42621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6516" y="741045"/>
            <a:ext cx="608068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sz="3134" spc="-125" dirty="0">
                <a:solidFill>
                  <a:srgbClr val="FFFFFF"/>
                </a:solidFill>
                <a:latin typeface="TT Hoves"/>
              </a:rPr>
              <a:t>1.5 USE CASE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23727" y="1309141"/>
            <a:ext cx="8582550" cy="57646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722" y="731520"/>
            <a:ext cx="5693477" cy="563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 spc="-152" dirty="0">
                <a:solidFill>
                  <a:srgbClr val="FFFFFF"/>
                </a:solidFill>
                <a:latin typeface="TT Hoves"/>
              </a:rPr>
              <a:t>1.6 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28"/>
          <a:stretch>
            <a:fillRect/>
          </a:stretch>
        </p:blipFill>
        <p:spPr>
          <a:xfrm>
            <a:off x="3484932" y="1275808"/>
            <a:ext cx="6492484" cy="56514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4320" y="731520"/>
            <a:ext cx="3899643" cy="54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580" spc="-143">
                <a:solidFill>
                  <a:srgbClr val="FFFFFF"/>
                </a:solidFill>
                <a:latin typeface="TT Hoves"/>
              </a:rPr>
              <a:t>1.6 CLASS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56476" y="990600"/>
            <a:ext cx="7414551" cy="58521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7442" y="3102035"/>
            <a:ext cx="3770768" cy="110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592" spc="-143" dirty="0">
                <a:solidFill>
                  <a:srgbClr val="FFFFFF"/>
                </a:solidFill>
                <a:latin typeface="TT Hoves"/>
              </a:rPr>
              <a:t>1.8 ARCHITECTURE 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592" spc="-143" dirty="0">
                <a:solidFill>
                  <a:srgbClr val="FFFFFF"/>
                </a:solidFill>
                <a:latin typeface="TT Hoves"/>
              </a:rPr>
              <a:t>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7864" y="3091180"/>
            <a:ext cx="5275422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DejaVu Serif"/>
              </a:rPr>
              <a:t>2. USER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5919" y="1619595"/>
            <a:ext cx="9459311" cy="44426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664845"/>
            <a:ext cx="194179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2.1 Login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972" y="1418584"/>
            <a:ext cx="9559206" cy="51650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664845"/>
            <a:ext cx="301537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2.2 Dashboard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17844" y="1301417"/>
            <a:ext cx="6757035" cy="5556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0861" y="664845"/>
            <a:ext cx="1157876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2.3.1 List Doctor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7648" y="1622622"/>
            <a:ext cx="9555855" cy="46365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664845"/>
            <a:ext cx="1154811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2.3.2 Create Doctor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306" y="1422277"/>
            <a:ext cx="9560539" cy="44706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664845"/>
            <a:ext cx="1154811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2.3.3 Update Doctor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673192"/>
            <a:ext cx="5389880" cy="714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-188" dirty="0">
                <a:solidFill>
                  <a:srgbClr val="FFFFFF"/>
                </a:solidFill>
                <a:latin typeface="TT Hoves"/>
              </a:rPr>
              <a:t>Member of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1520" y="3016629"/>
            <a:ext cx="2692751" cy="640971"/>
            <a:chOff x="0" y="0"/>
            <a:chExt cx="3590335" cy="854629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3590335" cy="63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73"/>
                </a:lnSpc>
              </a:pPr>
              <a:r>
                <a:rPr lang="en-US" sz="2782" dirty="0">
                  <a:solidFill>
                    <a:srgbClr val="FFFFFF"/>
                  </a:solidFill>
                  <a:latin typeface="TT Hoves"/>
                </a:rPr>
                <a:t>Tran </a:t>
              </a:r>
              <a:r>
                <a:rPr lang="en-US" sz="2782" dirty="0" err="1">
                  <a:solidFill>
                    <a:srgbClr val="FFFFFF"/>
                  </a:solidFill>
                  <a:latin typeface="TT Hoves"/>
                </a:rPr>
                <a:t>Quang</a:t>
              </a:r>
              <a:r>
                <a:rPr lang="en-US" sz="2782" dirty="0">
                  <a:solidFill>
                    <a:srgbClr val="FFFFFF"/>
                  </a:solidFill>
                  <a:latin typeface="TT Hoves"/>
                </a:rPr>
                <a:t> </a:t>
              </a:r>
              <a:r>
                <a:rPr lang="en-US" sz="2782" dirty="0" err="1">
                  <a:solidFill>
                    <a:srgbClr val="FFFFFF"/>
                  </a:solidFill>
                  <a:latin typeface="TT Hoves"/>
                </a:rPr>
                <a:t>Huy</a:t>
              </a:r>
              <a:endParaRPr lang="en-US" sz="2782" dirty="0">
                <a:solidFill>
                  <a:srgbClr val="FFFFFF"/>
                </a:solidFill>
                <a:latin typeface="TT Hoves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841929"/>
              <a:ext cx="3586244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31520" y="4000500"/>
            <a:ext cx="2692751" cy="640971"/>
            <a:chOff x="0" y="0"/>
            <a:chExt cx="3590335" cy="854629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3590335" cy="63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73"/>
                </a:lnSpc>
              </a:pPr>
              <a:r>
                <a:rPr lang="en-US" sz="2782" dirty="0">
                  <a:solidFill>
                    <a:srgbClr val="FFFFFF"/>
                  </a:solidFill>
                  <a:latin typeface="TT Hoves"/>
                </a:rPr>
                <a:t>Tran Hung </a:t>
              </a:r>
              <a:r>
                <a:rPr lang="en-US" sz="2782" dirty="0" err="1">
                  <a:solidFill>
                    <a:srgbClr val="FFFFFF"/>
                  </a:solidFill>
                  <a:latin typeface="TT Hoves"/>
                </a:rPr>
                <a:t>Trong</a:t>
              </a:r>
              <a:r>
                <a:rPr lang="en-US" sz="2782" dirty="0">
                  <a:solidFill>
                    <a:srgbClr val="FFFFFF"/>
                  </a:solidFill>
                  <a:latin typeface="TT Hoves"/>
                </a:rPr>
                <a:t>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41929"/>
              <a:ext cx="3586244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6858633" y="3611880"/>
            <a:ext cx="3910967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1799" dirty="0">
                <a:solidFill>
                  <a:srgbClr val="FFFFFF"/>
                </a:solidFill>
                <a:latin typeface="TT Hoves"/>
              </a:rPr>
              <a:t>MR. CHANDRASEKHARA BARAT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1799" dirty="0">
                <a:solidFill>
                  <a:srgbClr val="FFFFFF"/>
                </a:solidFill>
                <a:latin typeface="TT Hoves"/>
              </a:rPr>
              <a:t>MR. BALAKRISHNA PALLA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99737" y="2961384"/>
            <a:ext cx="239625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DejaVu Serif"/>
              </a:rPr>
              <a:t>Guilded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 By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2896" y="1549633"/>
            <a:ext cx="7671811" cy="42159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2.3.4 Doctor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91005" y="1286158"/>
            <a:ext cx="8429139" cy="47428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2.4.1 List Patient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2.4.2 Insert Patient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78038" y="1618986"/>
            <a:ext cx="9557199" cy="42639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2.4.3 Update Patient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5527" y="1466586"/>
            <a:ext cx="9559873" cy="43820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2.4.4 Delete Patient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7316" y="1735366"/>
            <a:ext cx="8196518" cy="38444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2.5.1 List Department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444" b="3444"/>
          <a:stretch>
            <a:fillRect/>
          </a:stretch>
        </p:blipFill>
        <p:spPr>
          <a:xfrm>
            <a:off x="3178116" y="1368012"/>
            <a:ext cx="6654918" cy="54967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306" y="1580864"/>
            <a:ext cx="9560539" cy="41534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2.5.2 Insert Department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7311" y="1509527"/>
            <a:ext cx="9556527" cy="42961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2.5.3 Update Department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9109" y="1840843"/>
            <a:ext cx="8666319" cy="36335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2.5.4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Delete Department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8600" y="1447800"/>
            <a:ext cx="7560724" cy="55445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2.6.1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List Medicine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678" y="731520"/>
            <a:ext cx="1118372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838" lvl="1" indent="-420419" algn="just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894" spc="-155">
                <a:solidFill>
                  <a:srgbClr val="FFFFFF"/>
                </a:solidFill>
                <a:latin typeface="TT Hoves"/>
              </a:rPr>
              <a:t>  PROJECT 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3414" y="1655128"/>
            <a:ext cx="10701827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-156">
                <a:solidFill>
                  <a:srgbClr val="FFFFFF"/>
                </a:solidFill>
                <a:latin typeface="TT Hoves"/>
              </a:rPr>
              <a:t>The hospitals to keep track of its day-to-day activities and records is necessary.</a:t>
            </a:r>
          </a:p>
          <a:p>
            <a:pPr>
              <a:lnSpc>
                <a:spcPts val="4680"/>
              </a:lnSpc>
            </a:pPr>
            <a:endParaRPr lang="en-US" sz="3900" spc="-156">
              <a:solidFill>
                <a:srgbClr val="FFFFFF"/>
              </a:solidFill>
              <a:latin typeface="TT Hoves"/>
            </a:endParaRPr>
          </a:p>
          <a:p>
            <a:pPr>
              <a:lnSpc>
                <a:spcPts val="4680"/>
              </a:lnSpc>
            </a:pPr>
            <a:r>
              <a:rPr lang="en-US" sz="3900" spc="-156">
                <a:solidFill>
                  <a:srgbClr val="FFFFFF"/>
                </a:solidFill>
                <a:latin typeface="TT Hoves"/>
              </a:rPr>
              <a:t>Keeping track of all the activities and their records on paper is very cumbersome and error prone.</a:t>
            </a:r>
          </a:p>
          <a:p>
            <a:pPr>
              <a:lnSpc>
                <a:spcPts val="4680"/>
              </a:lnSpc>
            </a:pPr>
            <a:endParaRPr lang="en-US" sz="3900" spc="-156">
              <a:solidFill>
                <a:srgbClr val="FFFFFF"/>
              </a:solidFill>
              <a:latin typeface="TT Hoves"/>
            </a:endParaRP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>
                <a:solidFill>
                  <a:srgbClr val="FFFFFF"/>
                </a:solidFill>
                <a:latin typeface="TT Hoves"/>
              </a:rPr>
              <a:t>“Hospital Management System” project aims at providing a paperless hospital.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1799" y="1676400"/>
            <a:ext cx="9555855" cy="41566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2.6.2 Insert Medicine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2.6.3 Update Medicine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1026" name="Picture 2" descr="C:\Users\Admin\AppData\Local\Temp\MicrosoftEdgeDownloads\698397e7-9942-43c2-b59e-2b6624ff54e8\Technical Story Card -  Hospital Management_files\image0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676400"/>
            <a:ext cx="9502608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2.6.4 Delete Medicine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884363"/>
            <a:ext cx="8193087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2.7.1 List Test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3" descr="C:\Users\Admin\AppData\Local\Temp\MicrosoftEdgeDownloads\698397e7-9942-43c2-b59e-2b6624ff54e8\Technical Story Card -  Hospital Management_files\image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60" y="1243638"/>
            <a:ext cx="8711644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0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2.7.2 Create Test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5" descr="C:\Users\Admin\AppData\Local\Temp\MicrosoftEdgeDownloads\698397e7-9942-43c2-b59e-2b6624ff54e8\Technical Story Card -  Hospital Management_files\image0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8" y="1447800"/>
            <a:ext cx="12052301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7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3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2.7.3 Update Test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4" descr="C:\Users\Admin\AppData\Local\Temp\MicrosoftEdgeDownloads\698397e7-9942-43c2-b59e-2b6624ff54e8\Technical Story Card -  Hospital Management_files\image0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28946"/>
            <a:ext cx="12058651" cy="50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984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3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2.7.4 Delete Test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074" name="Picture 2" descr="C:\Users\Admin\AppData\Local\Temp\MicrosoftEdgeDownloads\698397e7-9942-43c2-b59e-2b6624ff54e8\Technical Story Card -  Hospital Management_files\image0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399" y="1828800"/>
            <a:ext cx="7773988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788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2362200"/>
            <a:ext cx="1112829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2.8.1 List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	  </a:t>
            </a:r>
            <a:r>
              <a:rPr lang="en-US" sz="3200" dirty="0" err="1" smtClean="0">
                <a:solidFill>
                  <a:srgbClr val="FFFFFF"/>
                </a:solidFill>
                <a:latin typeface="DejaVu Serif"/>
              </a:rPr>
              <a:t>Admissison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	  Form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1590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3" descr="C:\Users\Admin\AppData\Local\Temp\MicrosoftEdgeDownloads\698397e7-9942-43c2-b59e-2b6624ff54e8\Technical Story Card -  Hospital Management_files\image0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664845"/>
            <a:ext cx="8229600" cy="648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254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2.8.2 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Create </a:t>
            </a:r>
            <a:r>
              <a:rPr lang="en-US" sz="3200" dirty="0" err="1">
                <a:solidFill>
                  <a:srgbClr val="FFFFFF"/>
                </a:solidFill>
                <a:latin typeface="DejaVu Serif"/>
              </a:rPr>
              <a:t>Admissison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Form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5" descr="C:\Users\Admin\AppData\Local\Temp\MicrosoftEdgeDownloads\698397e7-9942-43c2-b59e-2b6624ff54e8\Technical Story Card -  Hospital Management_files\image0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481580"/>
            <a:ext cx="12052300" cy="57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02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2.8.3 Update </a:t>
            </a:r>
            <a:r>
              <a:rPr lang="en-US" sz="3200" dirty="0" err="1">
                <a:solidFill>
                  <a:srgbClr val="FFFFFF"/>
                </a:solidFill>
                <a:latin typeface="DejaVu Serif"/>
              </a:rPr>
              <a:t>Admissison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Form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4" descr="C:\Users\Admin\AppData\Local\Temp\MicrosoftEdgeDownloads\698397e7-9942-43c2-b59e-2b6624ff54e8\Technical Story Card -  Hospital Management_files\image0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367737"/>
            <a:ext cx="12058650" cy="59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1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731520"/>
            <a:ext cx="1118372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3"/>
              </a:lnSpc>
            </a:pPr>
            <a:r>
              <a:rPr lang="en-US" sz="3894" spc="-155">
                <a:solidFill>
                  <a:srgbClr val="FFFFFF"/>
                </a:solidFill>
                <a:latin typeface="TT Hoves"/>
              </a:rPr>
              <a:t>1.1 PROJECT 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3414" y="1655128"/>
            <a:ext cx="10701827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-156">
                <a:solidFill>
                  <a:srgbClr val="FFFFFF"/>
                </a:solidFill>
                <a:latin typeface="TT Hoves"/>
              </a:rPr>
              <a:t>Providing a paperless hospital</a:t>
            </a:r>
          </a:p>
          <a:p>
            <a:pPr>
              <a:lnSpc>
                <a:spcPts val="4680"/>
              </a:lnSpc>
            </a:pPr>
            <a:endParaRPr lang="en-US" sz="3900" spc="-156">
              <a:solidFill>
                <a:srgbClr val="FFFFFF"/>
              </a:solidFill>
              <a:latin typeface="TT Hoves"/>
            </a:endParaRPr>
          </a:p>
          <a:p>
            <a:pPr>
              <a:lnSpc>
                <a:spcPts val="4680"/>
              </a:lnSpc>
            </a:pPr>
            <a:r>
              <a:rPr lang="en-US" sz="3900" spc="-156">
                <a:solidFill>
                  <a:srgbClr val="FFFFFF"/>
                </a:solidFill>
                <a:latin typeface="TT Hoves"/>
              </a:rPr>
              <a:t>Computerizing all patient details &amp; hospital details.</a:t>
            </a:r>
          </a:p>
          <a:p>
            <a:pPr>
              <a:lnSpc>
                <a:spcPts val="4680"/>
              </a:lnSpc>
            </a:pPr>
            <a:endParaRPr lang="en-US" sz="3900" spc="-156">
              <a:solidFill>
                <a:srgbClr val="FFFFFF"/>
              </a:solidFill>
              <a:latin typeface="TT Hoves"/>
            </a:endParaRP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>
                <a:solidFill>
                  <a:srgbClr val="FFFFFF"/>
                </a:solidFill>
                <a:latin typeface="TT Hoves"/>
              </a:rPr>
              <a:t>Low-cost  and reliable management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2.8.4 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Delete </a:t>
            </a:r>
            <a:r>
              <a:rPr lang="en-US" sz="3200" dirty="0" err="1">
                <a:solidFill>
                  <a:srgbClr val="FFFFFF"/>
                </a:solidFill>
                <a:latin typeface="DejaVu Serif"/>
              </a:rPr>
              <a:t>Admissison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Form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2" descr="C:\Users\Admin\AppData\Local\Temp\MicrosoftEdgeDownloads\698397e7-9942-43c2-b59e-2b6624ff54e8\Technical Story Card -  Hospital Management_files\image0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600200"/>
            <a:ext cx="9088438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1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2.9.1 List Illness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7" name="Picture 3" descr="C:\Users\Admin\AppData\Local\Temp\MicrosoftEdgeDownloads\698397e7-9942-43c2-b59e-2b6624ff54e8\Technical Story Card -  Hospital Management_files\image05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304800"/>
            <a:ext cx="711597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2.9.2 Create Illness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5" descr="C:\Users\Admin\AppData\Local\Temp\MicrosoftEdgeDownloads\698397e7-9942-43c2-b59e-2b6624ff54e8\Technical Story Card -  Hospital Management_files\image0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371600"/>
            <a:ext cx="12077700" cy="51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2.9.3 Update Illness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4" descr="C:\Users\Admin\AppData\Local\Temp\MicrosoftEdgeDownloads\698397e7-9942-43c2-b59e-2b6624ff54e8\Technical Story Card -  Hospital Management_files\image0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47800"/>
            <a:ext cx="120269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4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2.9.4 Delete Illness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589088"/>
            <a:ext cx="8593137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50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3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2.10.1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List Health Record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7171" name="Picture 3" descr="C:\Users\Admin\AppData\Local\Temp\MicrosoftEdgeDownloads\698397e7-9942-43c2-b59e-2b6624ff54e8\Technical Story Card -  Hospital Management_files\image0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28" y="1371600"/>
            <a:ext cx="8180908" cy="543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693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200" y="1752600"/>
            <a:ext cx="1112829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2.10.2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Create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	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 Health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	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 Record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5" descr="C:\Users\Admin\AppData\Local\Temp\MicrosoftEdgeDownloads\698397e7-9942-43c2-b59e-2b6624ff54e8\Technical Story Card -  Hospital Management_files\image06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23" y="609600"/>
            <a:ext cx="7312079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9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\AppData\Local\Temp\MicrosoftEdgeDownloads\698397e7-9942-43c2-b59e-2b6624ff54e8\Technical Story Card -  Hospital Management_files\image06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335103"/>
            <a:ext cx="7273075" cy="67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330200" y="1752600"/>
            <a:ext cx="1112829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2.10.3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Update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	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   Health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DejaVu Serif"/>
              </a:rPr>
              <a:t>	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 </a:t>
            </a: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  Record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4155198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2.10.4 </a:t>
            </a:r>
            <a:r>
              <a:rPr lang="en-US" sz="3200" dirty="0">
                <a:solidFill>
                  <a:srgbClr val="FFFFFF"/>
                </a:solidFill>
                <a:latin typeface="DejaVu Serif"/>
              </a:rPr>
              <a:t>Delete Health Record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2" descr="C:\Users\Admin\AppData\Local\Temp\MicrosoftEdgeDownloads\698397e7-9942-43c2-b59e-2b6624ff54e8\Technical Story Card -  Hospital Management_files\image0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1576388"/>
            <a:ext cx="100679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19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2.11.1 List Account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7" name="Picture 3" descr="C:\Users\Admin\AppData\Local\Temp\MicrosoftEdgeDownloads\698397e7-9942-43c2-b59e-2b6624ff54e8\Technical Story Card -  Hospital Management_files\image0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1447800"/>
            <a:ext cx="983732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04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65139" y="731520"/>
            <a:ext cx="2126952" cy="15821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3933" y="731520"/>
            <a:ext cx="2465697" cy="2685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13933" y="3882769"/>
            <a:ext cx="2465697" cy="14127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70509" y="2608671"/>
            <a:ext cx="1638054" cy="20978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00864" y="5001804"/>
            <a:ext cx="1977344" cy="15818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1520" y="664845"/>
            <a:ext cx="448960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ejaVu Serif"/>
              </a:rPr>
              <a:t>1.2 TECHNOLOGIES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9381" y="1655128"/>
            <a:ext cx="6433619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JDK1.8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Eclipse IDE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Apache Tomcat 9.0.54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Oracle 11g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HTML, CSS, Java Script, JSP  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Bootstrap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Spring Boot</a:t>
            </a:r>
          </a:p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spc="-156" dirty="0">
                <a:solidFill>
                  <a:srgbClr val="FFFFFF"/>
                </a:solidFill>
                <a:latin typeface="TT Hoves"/>
              </a:rPr>
              <a:t>Spring Data JPA dependency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2.10.2 Create Account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5" descr="C:\Users\Admin\AppData\Local\Temp\MicrosoftEdgeDownloads\698397e7-9942-43c2-b59e-2b6624ff54e8\Technical Story Card -  Hospital Management_files\image0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" y="1283257"/>
            <a:ext cx="11515725" cy="580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5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3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2.10.3 Change Password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4" descr="C:\Users\Admin\AppData\Local\Temp\MicrosoftEdgeDownloads\698397e7-9942-43c2-b59e-2b6624ff54e8\Technical Story Card -  Hospital Management_files\image0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365250"/>
            <a:ext cx="12058650" cy="53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94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1334" y="664845"/>
            <a:ext cx="11128296" cy="53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DejaVu Serif"/>
              </a:rPr>
              <a:t>2.10.4 Disable account</a:t>
            </a:r>
            <a:endParaRPr lang="en-US" sz="3200" dirty="0">
              <a:solidFill>
                <a:srgbClr val="FFFFFF"/>
              </a:solidFill>
              <a:latin typeface="DejaVu Serif"/>
            </a:endParaRPr>
          </a:p>
        </p:txBody>
      </p:sp>
      <p:pic>
        <p:nvPicPr>
          <p:cNvPr id="3" name="Picture 2" descr="C:\Users\Admin\AppData\Local\Temp\MicrosoftEdgeDownloads\698397e7-9942-43c2-b59e-2b6624ff54e8\Technical Story Card -  Hospital Management_files\image0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524000"/>
            <a:ext cx="107251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80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6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8728" y="721995"/>
            <a:ext cx="11546272" cy="569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1"/>
              </a:lnSpc>
              <a:spcBef>
                <a:spcPct val="0"/>
              </a:spcBef>
            </a:pPr>
            <a:r>
              <a:rPr lang="en-US" sz="3684" spc="-147" dirty="0">
                <a:solidFill>
                  <a:srgbClr val="FFFFFF"/>
                </a:solidFill>
                <a:latin typeface="TT Hoves"/>
              </a:rPr>
              <a:t> 1.3 PRODUCT FUNCTIONS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85712" y="1400051"/>
            <a:ext cx="5919863" cy="2170134"/>
            <a:chOff x="585712" y="1400051"/>
            <a:chExt cx="5919863" cy="2170134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85712" y="1400051"/>
              <a:ext cx="1736107" cy="2170134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2754729" y="1953707"/>
              <a:ext cx="3750846" cy="5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Doctor Management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0937" y="2814644"/>
            <a:ext cx="6536857" cy="2207798"/>
            <a:chOff x="5370937" y="2814644"/>
            <a:chExt cx="6536857" cy="22077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586850" y="2814644"/>
              <a:ext cx="2320944" cy="220779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370937" y="3648075"/>
              <a:ext cx="3998366" cy="5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Patient Management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5712" y="4246459"/>
            <a:ext cx="6183450" cy="2901248"/>
            <a:chOff x="585712" y="4246459"/>
            <a:chExt cx="6183450" cy="290124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85712" y="4246459"/>
              <a:ext cx="2901248" cy="290124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3768166" y="5165673"/>
              <a:ext cx="3000996" cy="1053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Department Management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8728" y="721995"/>
            <a:ext cx="11622472" cy="569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1"/>
              </a:lnSpc>
              <a:spcBef>
                <a:spcPct val="0"/>
              </a:spcBef>
            </a:pPr>
            <a:r>
              <a:rPr lang="en-US" sz="3684" spc="-147" dirty="0">
                <a:solidFill>
                  <a:srgbClr val="FFFFFF"/>
                </a:solidFill>
                <a:latin typeface="TT Hoves"/>
              </a:rPr>
              <a:t> 1.3 PRODUCT FUNCTIONS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31520" y="4824598"/>
            <a:ext cx="6960259" cy="2098451"/>
            <a:chOff x="731520" y="4824598"/>
            <a:chExt cx="6960259" cy="2098451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31520" y="4824598"/>
              <a:ext cx="1934390" cy="20984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157756" y="5685504"/>
              <a:ext cx="4534023" cy="5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Medicine Management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41891" y="3301287"/>
            <a:ext cx="6980447" cy="2059254"/>
            <a:chOff x="4941891" y="3301287"/>
            <a:chExt cx="6980447" cy="205925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863084" y="3301287"/>
              <a:ext cx="2059254" cy="205925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941891" y="4060447"/>
              <a:ext cx="4675859" cy="5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Test Form Management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1520" y="1486762"/>
            <a:ext cx="6186608" cy="2196572"/>
            <a:chOff x="731520" y="1486762"/>
            <a:chExt cx="6186608" cy="2196572"/>
          </a:xfrm>
        </p:grpSpPr>
        <p:sp>
          <p:nvSpPr>
            <p:cNvPr id="7" name="TextBox 7"/>
            <p:cNvSpPr txBox="1"/>
            <p:nvPr/>
          </p:nvSpPr>
          <p:spPr>
            <a:xfrm>
              <a:off x="3452988" y="2435390"/>
              <a:ext cx="3465140" cy="5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Test Management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31520" y="1486762"/>
              <a:ext cx="2196572" cy="21965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8728" y="721995"/>
            <a:ext cx="10885409" cy="569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1"/>
              </a:lnSpc>
              <a:spcBef>
                <a:spcPct val="0"/>
              </a:spcBef>
            </a:pPr>
            <a:r>
              <a:rPr lang="en-US" sz="3684" spc="-147" dirty="0">
                <a:solidFill>
                  <a:srgbClr val="FFFFFF"/>
                </a:solidFill>
                <a:latin typeface="TT Hoves"/>
              </a:rPr>
              <a:t> 1.3 PRODUCT FUNCTIONS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2448" y="889822"/>
            <a:ext cx="7819977" cy="3738200"/>
            <a:chOff x="112448" y="889822"/>
            <a:chExt cx="7819977" cy="37382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2448" y="889822"/>
              <a:ext cx="3738200" cy="37382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223240" y="1757479"/>
              <a:ext cx="4709185" cy="1053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 dirty="0">
                  <a:solidFill>
                    <a:srgbClr val="FFFFFF"/>
                  </a:solidFill>
                  <a:latin typeface="TT Hoves"/>
                </a:rPr>
                <a:t>Admission Form Management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585" y="4699256"/>
            <a:ext cx="7496767" cy="2104507"/>
            <a:chOff x="63585" y="4699256"/>
            <a:chExt cx="7496767" cy="21045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585" y="4699256"/>
              <a:ext cx="3498401" cy="210450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561986" y="5220099"/>
              <a:ext cx="3998366" cy="1053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>
                  <a:solidFill>
                    <a:srgbClr val="FFFFFF"/>
                  </a:solidFill>
                  <a:latin typeface="TT Hoves"/>
                </a:rPr>
                <a:t>Health Record Management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94629" y="2758922"/>
            <a:ext cx="6130950" cy="2242883"/>
            <a:chOff x="6394629" y="2758922"/>
            <a:chExt cx="6130950" cy="22428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82696" y="2758922"/>
              <a:ext cx="2242883" cy="2242883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94629" y="3653746"/>
              <a:ext cx="3998366" cy="5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5"/>
                </a:lnSpc>
                <a:spcBef>
                  <a:spcPct val="0"/>
                </a:spcBef>
              </a:pPr>
              <a:r>
                <a:rPr lang="en-US" sz="3446" spc="-137">
                  <a:solidFill>
                    <a:srgbClr val="FFFFFF"/>
                  </a:solidFill>
                  <a:latin typeface="TT Hoves"/>
                </a:rPr>
                <a:t>Illness Management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273" y="721995"/>
            <a:ext cx="1154811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8"/>
              </a:lnSpc>
              <a:spcBef>
                <a:spcPct val="0"/>
              </a:spcBef>
            </a:pPr>
            <a:r>
              <a:rPr lang="en-US" sz="3840" spc="-153" dirty="0">
                <a:solidFill>
                  <a:srgbClr val="FFFFFF"/>
                </a:solidFill>
                <a:latin typeface="TT Hoves"/>
              </a:rPr>
              <a:t> 1.4 LIST OF MODULES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3414" y="1521778"/>
            <a:ext cx="10865403" cy="599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1"/>
              </a:lnSpc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Admin: </a:t>
            </a:r>
          </a:p>
          <a:p>
            <a:pPr marL="854885" lvl="1" indent="-427442">
              <a:lnSpc>
                <a:spcPts val="4751"/>
              </a:lnSpc>
              <a:buFont typeface="Arial"/>
              <a:buChar char="•"/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Can access all function.</a:t>
            </a:r>
          </a:p>
          <a:p>
            <a:pPr>
              <a:lnSpc>
                <a:spcPts val="4751"/>
              </a:lnSpc>
            </a:pPr>
            <a:endParaRPr lang="en-US" sz="3959" spc="-158" dirty="0">
              <a:solidFill>
                <a:srgbClr val="FFFFFF"/>
              </a:solidFill>
              <a:latin typeface="TT Hoves"/>
            </a:endParaRPr>
          </a:p>
          <a:p>
            <a:pPr>
              <a:lnSpc>
                <a:spcPts val="4751"/>
              </a:lnSpc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Doctor:</a:t>
            </a:r>
          </a:p>
          <a:p>
            <a:pPr marL="854885" lvl="1" indent="-427442">
              <a:lnSpc>
                <a:spcPts val="4751"/>
              </a:lnSpc>
              <a:buFont typeface="Arial"/>
              <a:buChar char="•"/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Cannot delete any data/resources</a:t>
            </a:r>
          </a:p>
          <a:p>
            <a:pPr marL="854885" lvl="1" indent="-427442">
              <a:lnSpc>
                <a:spcPts val="4751"/>
              </a:lnSpc>
              <a:buFont typeface="Arial"/>
              <a:buChar char="•"/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Create/view/update Patients.</a:t>
            </a:r>
          </a:p>
          <a:p>
            <a:pPr marL="854885" lvl="1" indent="-427442">
              <a:lnSpc>
                <a:spcPts val="4751"/>
              </a:lnSpc>
              <a:buFont typeface="Arial"/>
              <a:buChar char="•"/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Create/view/update Admission Form.</a:t>
            </a:r>
          </a:p>
          <a:p>
            <a:pPr marL="854885" lvl="1" indent="-427442">
              <a:lnSpc>
                <a:spcPts val="4751"/>
              </a:lnSpc>
              <a:buFont typeface="Arial"/>
              <a:buChar char="•"/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Create/view/update </a:t>
            </a:r>
            <a:r>
              <a:rPr lang="en-US" sz="3959" spc="-158" dirty="0" err="1">
                <a:solidFill>
                  <a:srgbClr val="FFFFFF"/>
                </a:solidFill>
                <a:latin typeface="TT Hoves"/>
              </a:rPr>
              <a:t>TestForm</a:t>
            </a: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.</a:t>
            </a:r>
          </a:p>
          <a:p>
            <a:pPr marL="854885" lvl="1" indent="-427442">
              <a:lnSpc>
                <a:spcPts val="4751"/>
              </a:lnSpc>
              <a:buFont typeface="Arial"/>
              <a:buChar char="•"/>
            </a:pP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Create/view/update </a:t>
            </a:r>
            <a:r>
              <a:rPr lang="en-US" sz="3959" spc="-158" dirty="0" err="1">
                <a:solidFill>
                  <a:srgbClr val="FFFFFF"/>
                </a:solidFill>
                <a:latin typeface="TT Hoves"/>
              </a:rPr>
              <a:t>HealthRecord</a:t>
            </a:r>
            <a:r>
              <a:rPr lang="en-US" sz="3959" spc="-158" dirty="0">
                <a:solidFill>
                  <a:srgbClr val="FFFFFF"/>
                </a:solidFill>
                <a:latin typeface="TT Hoves"/>
              </a:rPr>
              <a:t>.</a:t>
            </a:r>
          </a:p>
          <a:p>
            <a:pPr>
              <a:lnSpc>
                <a:spcPts val="4751"/>
              </a:lnSpc>
              <a:spcBef>
                <a:spcPct val="0"/>
              </a:spcBef>
            </a:pPr>
            <a:endParaRPr lang="en-US" sz="3959" spc="-158" dirty="0">
              <a:solidFill>
                <a:srgbClr val="FFFFFF"/>
              </a:solidFill>
              <a:latin typeface="TT Hov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307</Words>
  <Application>Microsoft Office PowerPoint</Application>
  <PresentationFormat>Custom</PresentationFormat>
  <Paragraphs>101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DejaVu Serif</vt:lpstr>
      <vt:lpstr>TT Hoves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Hopital managerment</dc:title>
  <cp:lastModifiedBy>Admin</cp:lastModifiedBy>
  <cp:revision>7</cp:revision>
  <dcterms:created xsi:type="dcterms:W3CDTF">2006-08-16T00:00:00Z</dcterms:created>
  <dcterms:modified xsi:type="dcterms:W3CDTF">2022-10-10T09:35:21Z</dcterms:modified>
  <dc:identifier>DAFOjbnWrwo</dc:identifier>
</cp:coreProperties>
</file>